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12/5/17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AE87CF50-F7EA-410A-9D3A-E921B8A11ACD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6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9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LevelClick to edit Master text styles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12/5/17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F4C1F1AB-1EA1-45B8-9F32-021E3D4D3692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Training Information Management System (TMIS)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000" spc="-1" strike="noStrike" cap="all">
                <a:solidFill>
                  <a:srgbClr val="acd43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Presented by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 cap="all">
                <a:solidFill>
                  <a:srgbClr val="acd43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Syed sana ul haq fazli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620280" y="8496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Training Entry Forms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38" name="Picture 3" descr=""/>
          <p:cNvPicPr/>
          <p:nvPr/>
        </p:nvPicPr>
        <p:blipFill>
          <a:blip r:embed="rId1"/>
          <a:srcRect l="12548" t="48189" r="42408" b="10605"/>
          <a:stretch/>
        </p:blipFill>
        <p:spPr>
          <a:xfrm>
            <a:off x="107280" y="1497240"/>
            <a:ext cx="5360040" cy="2756520"/>
          </a:xfrm>
          <a:prstGeom prst="rect">
            <a:avLst/>
          </a:prstGeom>
          <a:ln>
            <a:noFill/>
          </a:ln>
        </p:spPr>
      </p:pic>
      <p:sp>
        <p:nvSpPr>
          <p:cNvPr id="139" name="CustomShape 2"/>
          <p:cNvSpPr/>
          <p:nvPr/>
        </p:nvSpPr>
        <p:spPr>
          <a:xfrm>
            <a:off x="2008080" y="1153080"/>
            <a:ext cx="181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Classifications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Picture 5" descr=""/>
          <p:cNvPicPr/>
          <p:nvPr/>
        </p:nvPicPr>
        <p:blipFill>
          <a:blip r:embed="rId2"/>
          <a:srcRect l="12550" t="12101" r="17763" b="9375"/>
          <a:stretch/>
        </p:blipFill>
        <p:spPr>
          <a:xfrm>
            <a:off x="3129480" y="3040920"/>
            <a:ext cx="6348960" cy="3621240"/>
          </a:xfrm>
          <a:prstGeom prst="rect">
            <a:avLst/>
          </a:prstGeom>
          <a:ln>
            <a:noFill/>
          </a:ln>
        </p:spPr>
      </p:pic>
      <p:sp>
        <p:nvSpPr>
          <p:cNvPr id="141" name="CustomShape 3"/>
          <p:cNvSpPr/>
          <p:nvPr/>
        </p:nvSpPr>
        <p:spPr>
          <a:xfrm>
            <a:off x="5532480" y="2645280"/>
            <a:ext cx="1414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Categories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1859760" y="2111040"/>
            <a:ext cx="1042920" cy="273960"/>
          </a:xfrm>
          <a:prstGeom prst="rect">
            <a:avLst/>
          </a:prstGeom>
          <a:noFill/>
          <a:ln>
            <a:solidFill>
              <a:schemeClr val="accent3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43" name="CustomShape 5"/>
          <p:cNvSpPr/>
          <p:nvPr/>
        </p:nvSpPr>
        <p:spPr>
          <a:xfrm>
            <a:off x="2576160" y="2378520"/>
            <a:ext cx="1878480" cy="72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4" name="Picture 10" descr=""/>
          <p:cNvPicPr/>
          <p:nvPr/>
        </p:nvPicPr>
        <p:blipFill>
          <a:blip r:embed="rId3"/>
          <a:srcRect l="12451" t="21609" r="28352" b="11486"/>
          <a:stretch/>
        </p:blipFill>
        <p:spPr>
          <a:xfrm>
            <a:off x="6975720" y="1497240"/>
            <a:ext cx="5104080" cy="3341880"/>
          </a:xfrm>
          <a:prstGeom prst="rect">
            <a:avLst/>
          </a:prstGeom>
          <a:ln>
            <a:noFill/>
          </a:ln>
        </p:spPr>
      </p:pic>
      <p:sp>
        <p:nvSpPr>
          <p:cNvPr id="145" name="CustomShape 6"/>
          <p:cNvSpPr/>
          <p:nvPr/>
        </p:nvSpPr>
        <p:spPr>
          <a:xfrm>
            <a:off x="8878680" y="1133280"/>
            <a:ext cx="1200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Trainings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7"/>
          <p:cNvSpPr/>
          <p:nvPr/>
        </p:nvSpPr>
        <p:spPr>
          <a:xfrm>
            <a:off x="4137480" y="4615200"/>
            <a:ext cx="1042920" cy="224280"/>
          </a:xfrm>
          <a:prstGeom prst="rect">
            <a:avLst/>
          </a:prstGeom>
          <a:noFill/>
          <a:ln>
            <a:solidFill>
              <a:schemeClr val="accent3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47" name="CustomShape 8"/>
          <p:cNvSpPr/>
          <p:nvPr/>
        </p:nvSpPr>
        <p:spPr>
          <a:xfrm flipV="1">
            <a:off x="4825800" y="1676880"/>
            <a:ext cx="2244240" cy="293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620280" y="11772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Training Entry Forms (Continue..)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49" name="Picture 3" descr=""/>
          <p:cNvPicPr/>
          <p:nvPr/>
        </p:nvPicPr>
        <p:blipFill>
          <a:blip r:embed="rId1"/>
          <a:srcRect l="12451" t="21609" r="28352" b="11486"/>
          <a:stretch/>
        </p:blipFill>
        <p:spPr>
          <a:xfrm>
            <a:off x="141840" y="1337760"/>
            <a:ext cx="5705640" cy="3735720"/>
          </a:xfrm>
          <a:prstGeom prst="rect">
            <a:avLst/>
          </a:prstGeom>
          <a:ln>
            <a:noFill/>
          </a:ln>
        </p:spPr>
      </p:pic>
      <p:sp>
        <p:nvSpPr>
          <p:cNvPr id="150" name="CustomShape 2"/>
          <p:cNvSpPr/>
          <p:nvPr/>
        </p:nvSpPr>
        <p:spPr>
          <a:xfrm>
            <a:off x="2037600" y="968400"/>
            <a:ext cx="1200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Trainings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Picture 5" descr=""/>
          <p:cNvPicPr/>
          <p:nvPr/>
        </p:nvPicPr>
        <p:blipFill>
          <a:blip r:embed="rId2"/>
          <a:srcRect l="8987" t="24247" r="1630" b="5325"/>
          <a:stretch/>
        </p:blipFill>
        <p:spPr>
          <a:xfrm>
            <a:off x="5736600" y="2947680"/>
            <a:ext cx="6077520" cy="3735720"/>
          </a:xfrm>
          <a:prstGeom prst="rect">
            <a:avLst/>
          </a:prstGeom>
          <a:ln>
            <a:noFill/>
          </a:ln>
        </p:spPr>
      </p:pic>
      <p:sp>
        <p:nvSpPr>
          <p:cNvPr id="152" name="CustomShape 3"/>
          <p:cNvSpPr/>
          <p:nvPr/>
        </p:nvSpPr>
        <p:spPr>
          <a:xfrm>
            <a:off x="1559160" y="4121280"/>
            <a:ext cx="900360" cy="195480"/>
          </a:xfrm>
          <a:prstGeom prst="rect">
            <a:avLst/>
          </a:prstGeom>
          <a:noFill/>
          <a:ln>
            <a:solidFill>
              <a:schemeClr val="accent3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53" name="CustomShape 4"/>
          <p:cNvSpPr/>
          <p:nvPr/>
        </p:nvSpPr>
        <p:spPr>
          <a:xfrm flipV="1">
            <a:off x="2459880" y="3146400"/>
            <a:ext cx="3644280" cy="107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5"/>
          <p:cNvSpPr/>
          <p:nvPr/>
        </p:nvSpPr>
        <p:spPr>
          <a:xfrm>
            <a:off x="7488000" y="2578320"/>
            <a:ext cx="2782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Training Arrangements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620280" y="11772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Training Entry Forms (Continue..)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56" name="Picture 5" descr=""/>
          <p:cNvPicPr/>
          <p:nvPr/>
        </p:nvPicPr>
        <p:blipFill>
          <a:blip r:embed="rId1"/>
          <a:srcRect l="8987" t="24247" r="1630" b="5325"/>
          <a:stretch/>
        </p:blipFill>
        <p:spPr>
          <a:xfrm>
            <a:off x="163440" y="1518480"/>
            <a:ext cx="6077520" cy="3735720"/>
          </a:xfrm>
          <a:prstGeom prst="rect">
            <a:avLst/>
          </a:prstGeom>
          <a:ln>
            <a:noFill/>
          </a:ln>
        </p:spPr>
      </p:pic>
      <p:sp>
        <p:nvSpPr>
          <p:cNvPr id="157" name="CustomShape 2"/>
          <p:cNvSpPr/>
          <p:nvPr/>
        </p:nvSpPr>
        <p:spPr>
          <a:xfrm>
            <a:off x="954000" y="2951280"/>
            <a:ext cx="526680" cy="195480"/>
          </a:xfrm>
          <a:prstGeom prst="rect">
            <a:avLst/>
          </a:prstGeom>
          <a:noFill/>
          <a:ln>
            <a:solidFill>
              <a:schemeClr val="accent3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58" name="CustomShape 3"/>
          <p:cNvSpPr/>
          <p:nvPr/>
        </p:nvSpPr>
        <p:spPr>
          <a:xfrm>
            <a:off x="1569960" y="1149120"/>
            <a:ext cx="2782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Training Arrangements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Picture 10" descr=""/>
          <p:cNvPicPr/>
          <p:nvPr/>
        </p:nvPicPr>
        <p:blipFill>
          <a:blip r:embed="rId2"/>
          <a:srcRect l="9186" t="11575" r="28452" b="5364"/>
          <a:stretch/>
        </p:blipFill>
        <p:spPr>
          <a:xfrm>
            <a:off x="6066000" y="2043000"/>
            <a:ext cx="5924880" cy="4436640"/>
          </a:xfrm>
          <a:prstGeom prst="rect">
            <a:avLst/>
          </a:prstGeom>
          <a:ln>
            <a:noFill/>
          </a:ln>
        </p:spPr>
      </p:pic>
      <p:sp>
        <p:nvSpPr>
          <p:cNvPr id="160" name="CustomShape 4"/>
          <p:cNvSpPr/>
          <p:nvPr/>
        </p:nvSpPr>
        <p:spPr>
          <a:xfrm flipV="1">
            <a:off x="1481040" y="2299320"/>
            <a:ext cx="4792680" cy="74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5"/>
          <p:cNvSpPr/>
          <p:nvPr/>
        </p:nvSpPr>
        <p:spPr>
          <a:xfrm>
            <a:off x="7911360" y="1644480"/>
            <a:ext cx="2497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Training Participants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Reports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Participant Detail Training Wise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Total Training attended by Participants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Training Attended by Organizations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Contact Reports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Organization Reports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Participant attended trainings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65" name="Picture 4" descr=""/>
          <p:cNvPicPr/>
          <p:nvPr/>
        </p:nvPicPr>
        <p:blipFill>
          <a:blip r:embed="rId1"/>
          <a:srcRect l="0" t="26186" r="1334" b="7259"/>
          <a:stretch/>
        </p:blipFill>
        <p:spPr>
          <a:xfrm>
            <a:off x="144360" y="1506960"/>
            <a:ext cx="11750400" cy="4455720"/>
          </a:xfrm>
          <a:prstGeom prst="rect">
            <a:avLst/>
          </a:prstGeom>
          <a:ln>
            <a:noFill/>
          </a:ln>
        </p:spPr>
      </p:pic>
      <p:sp>
        <p:nvSpPr>
          <p:cNvPr id="166" name="CustomShape 2"/>
          <p:cNvSpPr/>
          <p:nvPr/>
        </p:nvSpPr>
        <p:spPr>
          <a:xfrm>
            <a:off x="4143960" y="6093720"/>
            <a:ext cx="3933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Filter by role (Trainers / Trainees)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0" y="233640"/>
            <a:ext cx="1048320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Total Trainings attended by participants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4019400" y="6114960"/>
            <a:ext cx="3143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Filter by Participant Name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Picture 2" descr=""/>
          <p:cNvPicPr/>
          <p:nvPr/>
        </p:nvPicPr>
        <p:blipFill>
          <a:blip r:embed="rId1"/>
          <a:srcRect l="-3564" t="23898" r="44881" b="15182"/>
          <a:stretch/>
        </p:blipFill>
        <p:spPr>
          <a:xfrm>
            <a:off x="1586520" y="1634400"/>
            <a:ext cx="7634160" cy="445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162360" y="233640"/>
            <a:ext cx="9973080" cy="1028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Trainings attended by organizations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71" name="Picture 3" descr=""/>
          <p:cNvPicPr/>
          <p:nvPr/>
        </p:nvPicPr>
        <p:blipFill>
          <a:blip r:embed="rId1"/>
          <a:srcRect l="10373" t="25482" r="1334" b="6383"/>
          <a:stretch/>
        </p:blipFill>
        <p:spPr>
          <a:xfrm>
            <a:off x="257400" y="1519560"/>
            <a:ext cx="11487600" cy="4983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Contact Full Report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73" name="Picture 3" descr=""/>
          <p:cNvPicPr/>
          <p:nvPr/>
        </p:nvPicPr>
        <p:blipFill>
          <a:blip r:embed="rId1"/>
          <a:srcRect l="10273" t="25305" r="1632" b="5325"/>
          <a:stretch/>
        </p:blipFill>
        <p:spPr>
          <a:xfrm>
            <a:off x="270360" y="1506960"/>
            <a:ext cx="11461680" cy="5073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Organization Full Report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75" name="Content Placeholder 3" descr=""/>
          <p:cNvPicPr/>
          <p:nvPr/>
        </p:nvPicPr>
        <p:blipFill>
          <a:blip r:embed="rId1"/>
          <a:srcRect l="9986" t="25276" r="15945" b="9567"/>
          <a:stretch/>
        </p:blipFill>
        <p:spPr>
          <a:xfrm>
            <a:off x="489240" y="1429560"/>
            <a:ext cx="10483200" cy="5184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Technical Requirements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Apache HTTP Server 2.*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PHP 5.*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MySQL 5.*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PHPMaker 10.*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PHP Report Maker 8.*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Linux Hosting (1 GB Minimum)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Domain Name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1050120" y="182880"/>
            <a:ext cx="8825400" cy="100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About 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914400" y="1463040"/>
            <a:ext cx="10972440" cy="4754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Education: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MS-IT from University of NorthWest (USA)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BCS from University of Windsor (Canada)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Experience: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Currently Working as a Data Manager (Consultant) i</a:t>
            </a: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 UN-WFP 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Worked in IFES as a Web Developer/Programmer for 3 years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Worked in UN-WFP as a Senior Programme Associate (Database) for 4 years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Worked in TEKenable (Irish SW House) as a Software Developer for 2 years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Skills: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Drupal 7/8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.Net / SQL Server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PHP/MYSQL 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Additional Features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Module for listing of 'Job descriptions and Position Descriptions’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Module for online training courses and results management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Useful for multiple sections of the DAI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Module for submission of Training needs of the employees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Module for linking ACR with data of each individual employee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3273480" y="288684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Any Questions???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Main Features of TMIS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Web enabled database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Accessible to all DAI staff through password protected log-in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Every log-in has its own authority and privileges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Can accommodate data of all DAI employees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Module for entering data of all polling staff and related training records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Module for managing a contacts lists (internal and external offices)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Module for managing training courses information and its Schedule.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Useful for multiple sections of the DAI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Module for managing the information of the related organizations and their contacts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Technical features of TMIS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Advanced Security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User registration system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Export to CSV/HTML/Excel/Word/XML/PDF/Email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File uploading to database or folder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Master/Detail-Add/Edit/View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Custom template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646200" y="452880"/>
            <a:ext cx="1112652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Reports: (Overall/district/region/province/gender)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Employees who have been trained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Every individual training with participants and other details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Participant Detail Training Wise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Total Training attended by Employees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Training Attended by Organizations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Grade wise lists of employees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Contact detail report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Organization detail report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9911520" y="2906640"/>
            <a:ext cx="1371600" cy="1280160"/>
          </a:xfrm>
          <a:prstGeom prst="flowChartOffpageConnector">
            <a:avLst/>
          </a:prstGeom>
          <a:solidFill>
            <a:srgbClr val="729fcf"/>
          </a:solidFill>
          <a:ln>
            <a:solidFill>
              <a:srgbClr val="ffffc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Contact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9911520" y="1280160"/>
            <a:ext cx="1371600" cy="1280160"/>
          </a:xfrm>
          <a:prstGeom prst="flowChartOffpageConnector">
            <a:avLst/>
          </a:prstGeom>
          <a:solidFill>
            <a:srgbClr val="729fcf"/>
          </a:solidFill>
          <a:ln>
            <a:solidFill>
              <a:srgbClr val="ffffc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Organization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3"/>
          <p:cNvSpPr/>
          <p:nvPr/>
        </p:nvSpPr>
        <p:spPr>
          <a:xfrm>
            <a:off x="3985200" y="2651760"/>
            <a:ext cx="1371600" cy="1280160"/>
          </a:xfrm>
          <a:prstGeom prst="flowChartOffpageConnector">
            <a:avLst/>
          </a:prstGeom>
          <a:solidFill>
            <a:srgbClr val="729fcf"/>
          </a:solidFill>
          <a:ln>
            <a:solidFill>
              <a:srgbClr val="ffffc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Line 4"/>
          <p:cNvSpPr/>
          <p:nvPr/>
        </p:nvSpPr>
        <p:spPr>
          <a:xfrm>
            <a:off x="8595360" y="5486400"/>
            <a:ext cx="118872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5"/>
          <p:cNvSpPr/>
          <p:nvPr/>
        </p:nvSpPr>
        <p:spPr>
          <a:xfrm>
            <a:off x="548640" y="4948560"/>
            <a:ext cx="1554480" cy="1188720"/>
          </a:xfrm>
          <a:prstGeom prst="flowChartAlternateProcess">
            <a:avLst/>
          </a:prstGeom>
          <a:solidFill>
            <a:srgbClr val="729fcf"/>
          </a:solidFill>
          <a:ln>
            <a:solidFill>
              <a:srgbClr val="ffffc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Classifications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6"/>
          <p:cNvSpPr/>
          <p:nvPr/>
        </p:nvSpPr>
        <p:spPr>
          <a:xfrm>
            <a:off x="2834640" y="4948560"/>
            <a:ext cx="1554480" cy="1188720"/>
          </a:xfrm>
          <a:prstGeom prst="flowChartAlternateProcess">
            <a:avLst/>
          </a:prstGeom>
          <a:solidFill>
            <a:srgbClr val="729fcf"/>
          </a:solidFill>
          <a:ln>
            <a:solidFill>
              <a:srgbClr val="ffffc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Categories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7"/>
          <p:cNvSpPr/>
          <p:nvPr/>
        </p:nvSpPr>
        <p:spPr>
          <a:xfrm>
            <a:off x="4937760" y="4948560"/>
            <a:ext cx="1554480" cy="1188720"/>
          </a:xfrm>
          <a:prstGeom prst="flowChartAlternateProcess">
            <a:avLst/>
          </a:prstGeom>
          <a:solidFill>
            <a:srgbClr val="729fcf"/>
          </a:solidFill>
          <a:ln>
            <a:solidFill>
              <a:srgbClr val="ffffc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8"/>
          <p:cNvSpPr/>
          <p:nvPr/>
        </p:nvSpPr>
        <p:spPr>
          <a:xfrm>
            <a:off x="7040880" y="4948560"/>
            <a:ext cx="1554480" cy="1188720"/>
          </a:xfrm>
          <a:prstGeom prst="flowChartAlternateProcess">
            <a:avLst/>
          </a:prstGeom>
          <a:solidFill>
            <a:srgbClr val="729fcf"/>
          </a:solidFill>
          <a:ln>
            <a:solidFill>
              <a:srgbClr val="ffffc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Arrangements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Line 9"/>
          <p:cNvSpPr/>
          <p:nvPr/>
        </p:nvSpPr>
        <p:spPr>
          <a:xfrm>
            <a:off x="2103120" y="5497200"/>
            <a:ext cx="73152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Line 10"/>
          <p:cNvSpPr/>
          <p:nvPr/>
        </p:nvSpPr>
        <p:spPr>
          <a:xfrm>
            <a:off x="4389120" y="5497200"/>
            <a:ext cx="54864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Line 11"/>
          <p:cNvSpPr/>
          <p:nvPr/>
        </p:nvSpPr>
        <p:spPr>
          <a:xfrm>
            <a:off x="6492240" y="5497200"/>
            <a:ext cx="54864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Line 12"/>
          <p:cNvSpPr/>
          <p:nvPr/>
        </p:nvSpPr>
        <p:spPr>
          <a:xfrm>
            <a:off x="10571040" y="4186800"/>
            <a:ext cx="0" cy="7221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Line 13"/>
          <p:cNvSpPr/>
          <p:nvPr/>
        </p:nvSpPr>
        <p:spPr>
          <a:xfrm>
            <a:off x="892080" y="4327920"/>
            <a:ext cx="7315200" cy="9144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Line 14"/>
          <p:cNvSpPr/>
          <p:nvPr/>
        </p:nvSpPr>
        <p:spPr>
          <a:xfrm>
            <a:off x="892080" y="4327920"/>
            <a:ext cx="0" cy="6206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Line 15"/>
          <p:cNvSpPr/>
          <p:nvPr/>
        </p:nvSpPr>
        <p:spPr>
          <a:xfrm>
            <a:off x="3592080" y="4383360"/>
            <a:ext cx="0" cy="4932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Line 16"/>
          <p:cNvSpPr/>
          <p:nvPr/>
        </p:nvSpPr>
        <p:spPr>
          <a:xfrm>
            <a:off x="5716080" y="4399920"/>
            <a:ext cx="0" cy="5486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Line 17"/>
          <p:cNvSpPr/>
          <p:nvPr/>
        </p:nvSpPr>
        <p:spPr>
          <a:xfrm>
            <a:off x="8200080" y="4399920"/>
            <a:ext cx="0" cy="5486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Line 18"/>
          <p:cNvSpPr/>
          <p:nvPr/>
        </p:nvSpPr>
        <p:spPr>
          <a:xfrm>
            <a:off x="10587600" y="2599200"/>
            <a:ext cx="0" cy="2743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Line 19"/>
          <p:cNvSpPr/>
          <p:nvPr/>
        </p:nvSpPr>
        <p:spPr>
          <a:xfrm>
            <a:off x="4663440" y="3931920"/>
            <a:ext cx="0" cy="4874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TextShape 20"/>
          <p:cNvSpPr txBox="1"/>
          <p:nvPr/>
        </p:nvSpPr>
        <p:spPr>
          <a:xfrm>
            <a:off x="365760" y="18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TMIS Flow Chart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0" name="CustomShape 21"/>
          <p:cNvSpPr/>
          <p:nvPr/>
        </p:nvSpPr>
        <p:spPr>
          <a:xfrm>
            <a:off x="9875520" y="4846320"/>
            <a:ext cx="1463040" cy="1463040"/>
          </a:xfrm>
          <a:custGeom>
            <a:avLst/>
            <a:gdLst/>
            <a:ahLst/>
            <a:rect l="0" t="0" r="r" b="b"/>
            <a:pathLst>
              <a:path w="4066" h="4066">
                <a:moveTo>
                  <a:pt x="1190" y="0"/>
                </a:moveTo>
                <a:lnTo>
                  <a:pt x="2874" y="0"/>
                </a:lnTo>
                <a:lnTo>
                  <a:pt x="4065" y="1190"/>
                </a:lnTo>
                <a:lnTo>
                  <a:pt x="4065" y="2874"/>
                </a:lnTo>
                <a:lnTo>
                  <a:pt x="2874" y="4065"/>
                </a:lnTo>
                <a:lnTo>
                  <a:pt x="1190" y="4065"/>
                </a:lnTo>
                <a:lnTo>
                  <a:pt x="0" y="2874"/>
                </a:lnTo>
                <a:lnTo>
                  <a:pt x="0" y="1190"/>
                </a:lnTo>
                <a:lnTo>
                  <a:pt x="1190" y="0"/>
                </a:lnTo>
              </a:path>
            </a:pathLst>
          </a:custGeom>
          <a:solidFill>
            <a:srgbClr val="729fcf"/>
          </a:solidFill>
          <a:ln>
            <a:solidFill>
              <a:srgbClr val="ffffc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Demonstration of TMIS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22" name="Content Placeholder 3" descr=""/>
          <p:cNvPicPr/>
          <p:nvPr/>
        </p:nvPicPr>
        <p:blipFill>
          <a:blip r:embed="rId1"/>
          <a:srcRect l="3572" t="29572" r="7205" b="9567"/>
          <a:stretch/>
        </p:blipFill>
        <p:spPr>
          <a:xfrm>
            <a:off x="1005840" y="1852920"/>
            <a:ext cx="9531360" cy="3654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272520" y="-23400"/>
            <a:ext cx="9404280" cy="888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Contact MIS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24" name="Picture 3" descr=""/>
          <p:cNvPicPr/>
          <p:nvPr/>
        </p:nvPicPr>
        <p:blipFill>
          <a:blip r:embed="rId1"/>
          <a:srcRect l="8790" t="33312" r="31421" b="6029"/>
          <a:stretch/>
        </p:blipFill>
        <p:spPr>
          <a:xfrm>
            <a:off x="180360" y="1153080"/>
            <a:ext cx="7134480" cy="4069440"/>
          </a:xfrm>
          <a:prstGeom prst="rect">
            <a:avLst/>
          </a:prstGeom>
          <a:ln>
            <a:noFill/>
          </a:ln>
        </p:spPr>
      </p:pic>
      <p:pic>
        <p:nvPicPr>
          <p:cNvPr id="125" name="Picture 4" descr=""/>
          <p:cNvPicPr/>
          <p:nvPr/>
        </p:nvPicPr>
        <p:blipFill>
          <a:blip r:embed="rId2"/>
          <a:srcRect l="5027" t="33755" r="1630" b="8671"/>
          <a:stretch/>
        </p:blipFill>
        <p:spPr>
          <a:xfrm>
            <a:off x="2226600" y="3324960"/>
            <a:ext cx="9841680" cy="3412440"/>
          </a:xfrm>
          <a:prstGeom prst="rect">
            <a:avLst/>
          </a:prstGeom>
          <a:ln>
            <a:noFill/>
          </a:ln>
        </p:spPr>
      </p:pic>
      <p:sp>
        <p:nvSpPr>
          <p:cNvPr id="126" name="CustomShape 2"/>
          <p:cNvSpPr/>
          <p:nvPr/>
        </p:nvSpPr>
        <p:spPr>
          <a:xfrm>
            <a:off x="1546560" y="2458440"/>
            <a:ext cx="680040" cy="138240"/>
          </a:xfrm>
          <a:prstGeom prst="rect">
            <a:avLst/>
          </a:prstGeom>
          <a:noFill/>
          <a:ln>
            <a:solidFill>
              <a:schemeClr val="accent3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27" name="CustomShape 3"/>
          <p:cNvSpPr/>
          <p:nvPr/>
        </p:nvSpPr>
        <p:spPr>
          <a:xfrm>
            <a:off x="2226600" y="2529000"/>
            <a:ext cx="992520" cy="79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4"/>
          <p:cNvSpPr/>
          <p:nvPr/>
        </p:nvSpPr>
        <p:spPr>
          <a:xfrm>
            <a:off x="2401200" y="748440"/>
            <a:ext cx="3087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Contact Main Information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5"/>
          <p:cNvSpPr/>
          <p:nvPr/>
        </p:nvSpPr>
        <p:spPr>
          <a:xfrm>
            <a:off x="7979040" y="2926800"/>
            <a:ext cx="3215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Contact Detail Information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2" descr=""/>
          <p:cNvPicPr/>
          <p:nvPr/>
        </p:nvPicPr>
        <p:blipFill>
          <a:blip r:embed="rId1"/>
          <a:srcRect l="9086" t="33228" r="35972" b="6555"/>
          <a:stretch/>
        </p:blipFill>
        <p:spPr>
          <a:xfrm>
            <a:off x="174600" y="1135440"/>
            <a:ext cx="7147440" cy="4404240"/>
          </a:xfrm>
          <a:prstGeom prst="rect">
            <a:avLst/>
          </a:prstGeom>
          <a:ln>
            <a:noFill/>
          </a:ln>
        </p:spPr>
      </p:pic>
      <p:sp>
        <p:nvSpPr>
          <p:cNvPr id="131" name="TextShape 1"/>
          <p:cNvSpPr txBox="1"/>
          <p:nvPr/>
        </p:nvSpPr>
        <p:spPr>
          <a:xfrm>
            <a:off x="272520" y="-23400"/>
            <a:ext cx="9404280" cy="888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Organization MIS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1559160" y="2584800"/>
            <a:ext cx="680040" cy="138240"/>
          </a:xfrm>
          <a:prstGeom prst="rect">
            <a:avLst/>
          </a:prstGeom>
          <a:noFill/>
          <a:ln>
            <a:solidFill>
              <a:schemeClr val="accent3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33" name="CustomShape 3"/>
          <p:cNvSpPr/>
          <p:nvPr/>
        </p:nvSpPr>
        <p:spPr>
          <a:xfrm>
            <a:off x="1617840" y="769320"/>
            <a:ext cx="3659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Organization Main Information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7444080" y="3337560"/>
            <a:ext cx="3858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Organization offices Information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5" name="Picture 10" descr=""/>
          <p:cNvPicPr/>
          <p:nvPr/>
        </p:nvPicPr>
        <p:blipFill>
          <a:blip r:embed="rId2"/>
          <a:srcRect l="9086" t="32874" r="0" b="23105"/>
          <a:stretch/>
        </p:blipFill>
        <p:spPr>
          <a:xfrm>
            <a:off x="1559160" y="3842280"/>
            <a:ext cx="10537560" cy="2868120"/>
          </a:xfrm>
          <a:prstGeom prst="rect">
            <a:avLst/>
          </a:prstGeom>
          <a:ln>
            <a:noFill/>
          </a:ln>
        </p:spPr>
      </p:pic>
      <p:sp>
        <p:nvSpPr>
          <p:cNvPr id="136" name="CustomShape 5"/>
          <p:cNvSpPr/>
          <p:nvPr/>
        </p:nvSpPr>
        <p:spPr>
          <a:xfrm>
            <a:off x="1917720" y="2736000"/>
            <a:ext cx="490320" cy="126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194</TotalTime>
  <Application>LibreOffice/5.1.6.2$Linux_X86_64 LibreOffice_project/10m0$Build-2</Application>
  <Words>325</Words>
  <Paragraphs>73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2017-03-28T05:06:36Z</dcterms:created>
  <dc:creator>Syed Sana ul Haq Fazli</dc:creator>
  <dc:description/>
  <dc:language>en-US</dc:language>
  <cp:lastModifiedBy/>
  <dcterms:modified xsi:type="dcterms:W3CDTF">2017-12-05T11:38:04Z</dcterms:modified>
  <cp:revision>16</cp:revision>
  <dc:subject/>
  <dc:title>Training Information Management System (TMIS)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19</vt:i4>
  </property>
</Properties>
</file>